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E95317"/>
    <a:srgbClr val="0A0D13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52" d="100"/>
          <a:sy n="152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2047463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  <p:sp>
        <p:nvSpPr>
          <p:cNvPr id="16" name="Pfeil: gebogen 15">
            <a:extLst>
              <a:ext uri="{FF2B5EF4-FFF2-40B4-BE49-F238E27FC236}">
                <a16:creationId xmlns:a16="http://schemas.microsoft.com/office/drawing/2014/main" id="{F276BC2F-9181-9C4D-02F0-17D9FB0A8D0E}"/>
              </a:ext>
            </a:extLst>
          </p:cNvPr>
          <p:cNvSpPr/>
          <p:nvPr/>
        </p:nvSpPr>
        <p:spPr>
          <a:xfrm rot="16200000" flipV="1">
            <a:off x="9306341" y="3601278"/>
            <a:ext cx="2060713" cy="1099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6723"/>
            </a:avLst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6CD8E1-75E1-D8DB-6A88-FF1ADE2ACC32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1212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FD1B621-9F27-A0E4-A06C-F3B24D854FD0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F11E08E-9EFD-5856-5622-08D1AD326EEC}"/>
              </a:ext>
            </a:extLst>
          </p:cNvPr>
          <p:cNvSpPr/>
          <p:nvPr/>
        </p:nvSpPr>
        <p:spPr>
          <a:xfrm>
            <a:off x="3957476" y="5662436"/>
            <a:ext cx="3141929" cy="116565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88E0D04-86F1-432C-4DE0-FCCB5E5C3A1A}"/>
              </a:ext>
            </a:extLst>
          </p:cNvPr>
          <p:cNvSpPr txBox="1"/>
          <p:nvPr/>
        </p:nvSpPr>
        <p:spPr>
          <a:xfrm>
            <a:off x="3154863" y="5759108"/>
            <a:ext cx="5333667" cy="11656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3360" tIns="213360" rIns="213360" bIns="0" numCol="1" spcCol="1270" anchor="t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hu-HU" b="1" i="1" kern="1200" spc="200" dirty="0">
                <a:latin typeface="Nunito" pitchFamily="2" charset="77"/>
                <a:cs typeface="Futura Medium" panose="020B0602020204020303" pitchFamily="34" charset="-79"/>
              </a:rPr>
              <a:t>Felkészítő tanár: </a:t>
            </a:r>
            <a:r>
              <a:rPr lang="hu-HU" b="1" i="1" kern="1200" spc="200" dirty="0" err="1">
                <a:latin typeface="Nunito" pitchFamily="2" charset="77"/>
                <a:cs typeface="Futura Medium" panose="020B0602020204020303" pitchFamily="34" charset="-79"/>
              </a:rPr>
              <a:t>Hagymási</a:t>
            </a:r>
            <a:r>
              <a:rPr lang="hu-HU" b="1" i="1" kern="1200" spc="200" dirty="0">
                <a:latin typeface="Nunito" pitchFamily="2" charset="77"/>
                <a:cs typeface="Futura Medium" panose="020B0602020204020303" pitchFamily="34" charset="-79"/>
              </a:rPr>
              <a:t> Gyula</a:t>
            </a:r>
            <a:endParaRPr lang="en-US" b="1" i="1" kern="1200" spc="200" dirty="0">
              <a:latin typeface="Nunito" pitchFamily="2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B8155D-CF10-8C4B-95E5-430ACA02D57D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5736506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ADEA89-6023-8658-11FE-6226B48B41A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8ED2B5-EF43-24D5-E666-9FE864E90F24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DE882C-B851-BECF-CE41-0A3CB789539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C6883-F968-EF72-A57B-853E514039D9}"/>
              </a:ext>
            </a:extLst>
          </p:cNvPr>
          <p:cNvSpPr/>
          <p:nvPr/>
        </p:nvSpPr>
        <p:spPr>
          <a:xfrm>
            <a:off x="10039058" y="4659439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9DE3F-0454-CC43-8796-CEE9A2AFA341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146</Words>
  <Application>Microsoft Office PowerPoint</Application>
  <PresentationFormat>Breitbild</PresentationFormat>
  <Paragraphs>50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Pálóczi Imre</cp:lastModifiedBy>
  <cp:revision>39</cp:revision>
  <dcterms:created xsi:type="dcterms:W3CDTF">2024-09-29T18:10:15Z</dcterms:created>
  <dcterms:modified xsi:type="dcterms:W3CDTF">2025-02-21T18:37:42Z</dcterms:modified>
</cp:coreProperties>
</file>